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ac" ContentType="audio/unknown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  <p:sldId id="271" r:id="rId12"/>
    <p:sldId id="267" r:id="rId13"/>
    <p:sldId id="268" r:id="rId14"/>
    <p:sldId id="266" r:id="rId15"/>
    <p:sldId id="269" r:id="rId16"/>
    <p:sldId id="272" r:id="rId17"/>
    <p:sldId id="273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ACF"/>
    <a:srgbClr val="33AEDB"/>
    <a:srgbClr val="3251E5"/>
    <a:srgbClr val="D3E530"/>
    <a:srgbClr val="C131D1"/>
    <a:srgbClr val="E42D93"/>
    <a:srgbClr val="5627B1"/>
    <a:srgbClr val="1A2F84"/>
    <a:srgbClr val="32B2E1"/>
    <a:srgbClr val="2FE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D3871-1D22-428F-B9DC-1A8F6C6A16E1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78A9D-9855-443D-BA27-9C594133A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16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78A9D-9855-443D-BA27-9C594133A7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4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60F90-B5C2-4807-AB3C-4AB09E350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927271-6AF6-4900-8BA0-7B4872155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1ACE3-C3DC-4E7E-872F-615465C1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4B06EE-384E-477F-8F6D-36A3BDDC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88FF-45E9-497C-AE02-F0F5D46F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9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9D308-BD60-44F8-A1C2-E37913E1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9E1109-3D4D-4785-B5F7-5E9881E12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90657-4B06-4D95-B388-27B3F7AD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8C7FD-EC2A-43E6-BFD1-8BA30860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8C923-DA6A-434B-8F2D-BBED7567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2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D60EE1-1CFE-40FD-94D5-899E43536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1EA164-D1D9-4DBB-904F-CEB1886D2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E57B3-4FF9-496A-93A7-0C981DA4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90E164-B143-46BF-8B43-41BB057E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5F9C4F-5021-4CC1-AF5A-4D23E63D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4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55AF5-01AF-4334-88D9-53069051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DE86D-DD95-43D8-BEFA-3CD3ADFE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7732FF-2D2E-4CC9-939F-FA8FBB1C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557B6-9CEF-41AC-903A-FAE9B7E1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72EB5-2396-4210-9CB6-C5258822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7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EE75C-0E61-403A-8E60-3AEF5AF8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C5A416-7147-454C-9557-39ED07ED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E446B-EB71-47C5-894F-53498F12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65E559-111E-4F88-BBA5-A27F6B06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A9287-672E-4C34-9EC8-619ED9BB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0761-AE6B-4FB7-9E27-1BD7A1B3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6FD66-76BB-4E59-89FF-78AF5A3B1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8CFD1-1ADC-49D0-B25C-D0A3D0428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33BE8D-4AC9-44A6-8D73-C24E667E0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4C39A9-E829-42CB-A16B-3A394CF4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29E63F-A393-4B9E-AC7C-BC443FBB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8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315EA-0312-43BC-8791-785A9A35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327020-7108-4C9A-ADF6-FF600EE4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944DF-CC9B-41EF-A359-8B5340E5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856D4E-1E8D-4824-B5D7-F3CF7D0A3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416F6B-ACAE-44D6-A039-6209553AC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76F1190-5F33-4247-9922-7FEC288A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E57BC8-F05D-4242-9146-80C5E141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1DF2D9-D5FA-4A55-B483-3DF61605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0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08B0-DE9A-4357-BC4B-629B920B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3D0D93-A16B-4AF3-BAD5-62D90E8A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77E3BD-EE02-4D30-A71E-9E803683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B2D00-7B0D-4A4D-96F2-C961077A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3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DD34A0-6C25-447E-8458-1F4CC5EA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8EE7BF-6977-4566-9933-673DE7BC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10F10-EC6A-4CD7-9EB1-7ECC248A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5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46222-A3D9-45E3-82B1-E461698A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5AEC7-D280-46CB-9989-631D4FFE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D96A5-1ACB-457B-871C-2FE4A2FE4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0A8AB7-93BB-40FF-93F4-66911785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12929B-A499-4C2A-A844-1F7DB4E1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9655EA-C195-41CD-96F2-0C0C1F8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0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3659A-D95F-4D34-B6C1-9766B5F8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CB183B-B526-449F-A89A-1ECC8F706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EBE5BF-4A8F-4F24-9A20-802BE9330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254AAA-B8A2-4372-9B83-BF490FCD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D64B05-E9CC-4CF2-958D-2496DEB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12939-7901-45DB-B00F-1B12994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6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26C873-3004-41D2-8C41-00F4C3AC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00667-E781-474E-939A-B3C6DBB3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B7548-013D-46FC-9D1D-427B45497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6370-A5E8-4FD8-B35E-168FB3BA353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C2D9D5-B3BE-40DA-8DF2-B89F6448B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B438A6-61E8-4A12-9957-32BB5DD31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0E534-CF9E-4AED-8C42-EDF962AE97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6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flac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eba.baidu.com/p/4083939235" TargetMode="External"/><Relationship Id="rId2" Type="http://schemas.openxmlformats.org/officeDocument/2006/relationships/hyperlink" Target="https://github.com/TypesettingTools/AI2A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gi.vmoe.info/docs/3.2/ASS_Tag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audio" Target="../media/audio5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audio" Target="../media/audio2.wav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audio" Target="../media/audio2.wav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audio" Target="../media/audio6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08505-642B-46DB-8E1A-C2B90BC60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6036"/>
            <a:ext cx="9144000" cy="23876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25400">
              <a:bevelT w="12700" h="12700"/>
            </a:sp3d>
          </a:bodyPr>
          <a:lstStyle/>
          <a:p>
            <a:r>
              <a:rPr lang="en-US" altLang="zh-CN" sz="5400" b="1" dirty="0" err="1">
                <a:ln w="19050">
                  <a:solidFill>
                    <a:schemeClr val="tx1"/>
                  </a:solidFill>
                </a:ln>
                <a:solidFill>
                  <a:srgbClr val="D92E3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Aegisub</a:t>
            </a:r>
            <a:r>
              <a:rPr lang="zh-CN" altLang="en-US" sz="5400" b="1" dirty="0">
                <a:ln w="19050">
                  <a:solidFill>
                    <a:schemeClr val="tx1"/>
                  </a:solidFill>
                </a:ln>
                <a:solidFill>
                  <a:srgbClr val="DBDE4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绘</a:t>
            </a:r>
            <a:r>
              <a:rPr lang="zh-CN" altLang="en-US" sz="5400" b="1" dirty="0">
                <a:ln w="19050">
                  <a:solidFill>
                    <a:schemeClr val="tx1"/>
                  </a:solidFill>
                </a:ln>
                <a:solidFill>
                  <a:srgbClr val="2DE62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5400" b="1" dirty="0">
                <a:ln w="19050">
                  <a:solidFill>
                    <a:schemeClr val="tx1"/>
                  </a:solidFill>
                </a:ln>
                <a:solidFill>
                  <a:srgbClr val="2F30D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400" b="1" dirty="0">
                <a:ln w="19050">
                  <a:solidFill>
                    <a:schemeClr val="tx1"/>
                  </a:solidFill>
                </a:ln>
                <a:solidFill>
                  <a:srgbClr val="DC30E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61A92E-8745-4671-BD21-B2E0BE3A5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94" y="4185501"/>
            <a:ext cx="11096411" cy="1230840"/>
          </a:xfrm>
        </p:spPr>
        <p:txBody>
          <a:bodyPr/>
          <a:lstStyle/>
          <a:p>
            <a:r>
              <a:rPr lang="en-US" altLang="zh-CN" b="1" dirty="0" err="1"/>
              <a:t>Aeg</a:t>
            </a:r>
            <a:r>
              <a:rPr lang="zh-CN" altLang="en-US" b="1" dirty="0"/>
              <a:t>复杂绘图的实用方法</a:t>
            </a:r>
          </a:p>
        </p:txBody>
      </p:sp>
      <p:pic>
        <p:nvPicPr>
          <p:cNvPr id="4" name="wavedash.ppt - Lena Raine">
            <a:hlinkClick r:id="" action="ppaction://media"/>
            <a:extLst>
              <a:ext uri="{FF2B5EF4-FFF2-40B4-BE49-F238E27FC236}">
                <a16:creationId xmlns:a16="http://schemas.microsoft.com/office/drawing/2014/main" id="{3F77757F-6950-447E-978D-05F6B710F83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65" y="-760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3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10"/>
                            </p:stCondLst>
                            <p:childTnLst>
                              <p:par>
                                <p:cTn id="1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06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328963-712E-47A6-A386-510DE3D4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71" y="620948"/>
            <a:ext cx="5244456" cy="5411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38B1ED-9FEE-4263-9A8D-604209D89EF4}"/>
              </a:ext>
            </a:extLst>
          </p:cNvPr>
          <p:cNvSpPr txBox="1"/>
          <p:nvPr/>
        </p:nvSpPr>
        <p:spPr>
          <a:xfrm>
            <a:off x="7232160" y="620948"/>
            <a:ext cx="393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接着是</a:t>
            </a:r>
            <a:r>
              <a:rPr lang="zh-CN" altLang="en-US" b="1" dirty="0">
                <a:solidFill>
                  <a:srgbClr val="FF0000"/>
                </a:solidFill>
              </a:rPr>
              <a:t>图像描摹</a:t>
            </a:r>
            <a:r>
              <a:rPr lang="zh-CN" altLang="en-US" dirty="0"/>
              <a:t>，选择“对象”</a:t>
            </a:r>
            <a:r>
              <a:rPr lang="en-US" altLang="zh-CN" dirty="0"/>
              <a:t>—&gt;</a:t>
            </a:r>
            <a:r>
              <a:rPr lang="zh-CN" altLang="en-US" dirty="0"/>
              <a:t>“图像描摹”</a:t>
            </a:r>
            <a:r>
              <a:rPr lang="en-US" altLang="zh-CN" dirty="0"/>
              <a:t>—&gt;</a:t>
            </a:r>
            <a:r>
              <a:rPr lang="zh-CN" altLang="en-US" dirty="0"/>
              <a:t>“建立并拓展”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25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AEB1C0B-8FDF-430E-A795-BC3C8B7F6C9F}"/>
              </a:ext>
            </a:extLst>
          </p:cNvPr>
          <p:cNvSpPr/>
          <p:nvPr/>
        </p:nvSpPr>
        <p:spPr>
          <a:xfrm>
            <a:off x="7318342" y="1063120"/>
            <a:ext cx="4333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接着点击直接选择工具，在边上灰色部分点一下，之后再点击图像中不要的空白部分</a:t>
            </a:r>
            <a:r>
              <a:rPr lang="en-US" altLang="zh-CN" dirty="0"/>
              <a:t>Delete</a:t>
            </a:r>
            <a:r>
              <a:rPr lang="zh-CN" altLang="en-US" dirty="0"/>
              <a:t>删除，只保留有颜色的部分。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F46C9-A113-4D54-B45C-E545924B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1" y="3429000"/>
            <a:ext cx="2537074" cy="24869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D3ABEC-FB8B-4E4E-885A-E9EE4AF7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00" y="3469989"/>
            <a:ext cx="2490557" cy="2486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C9B01C-1527-45ED-9331-48AFB743F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1" y="518331"/>
            <a:ext cx="2236652" cy="22235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94EE2-5F27-4133-9DB9-324F689F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204" y="1524785"/>
            <a:ext cx="1209524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CA230E-CEF5-467B-BE12-3C77E89B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36" y="692458"/>
            <a:ext cx="2151209" cy="2126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C338D1-8A0B-4790-B8C5-D45B418E2BC2}"/>
              </a:ext>
            </a:extLst>
          </p:cNvPr>
          <p:cNvSpPr txBox="1"/>
          <p:nvPr/>
        </p:nvSpPr>
        <p:spPr>
          <a:xfrm>
            <a:off x="7232160" y="620948"/>
            <a:ext cx="3938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注意事项</a:t>
            </a:r>
            <a:r>
              <a:rPr lang="en-US" altLang="zh-CN" dirty="0"/>
              <a:t>: </a:t>
            </a:r>
            <a:r>
              <a:rPr lang="zh-CN" altLang="en-US" dirty="0"/>
              <a:t>如果点击图像描摹后变成一片空白，那可能是你导出来的图片颜色太浅，可以先在</a:t>
            </a:r>
            <a:r>
              <a:rPr lang="en-US" altLang="zh-CN" dirty="0" err="1"/>
              <a:t>ps</a:t>
            </a:r>
            <a:r>
              <a:rPr lang="zh-CN" altLang="en-US" dirty="0"/>
              <a:t>中染成比较深的颜色后再导出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（颜色问题可以后续解决）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3BA1F5-0B6E-44F6-A522-5B7EA619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8" y="620948"/>
            <a:ext cx="2185745" cy="21979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CC159A-F597-4294-A0FE-08887EA3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8" y="3781677"/>
            <a:ext cx="2223041" cy="21979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878367-1FA3-4D96-8915-DD8370D7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702" y="3675284"/>
            <a:ext cx="2313298" cy="23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CC338D1-8A0B-4790-B8C5-D45B418E2BC2}"/>
              </a:ext>
            </a:extLst>
          </p:cNvPr>
          <p:cNvSpPr txBox="1"/>
          <p:nvPr/>
        </p:nvSpPr>
        <p:spPr>
          <a:xfrm>
            <a:off x="7294304" y="1091464"/>
            <a:ext cx="393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后续的颜色调整方法：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将为改变颜色的原图拖入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用直接选择工具选择描摹好的图像后用吸管工具点击所需的颜色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A19735-3A7F-4513-86FC-8E3CE4FF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39" y="667695"/>
            <a:ext cx="4929158" cy="26445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1AE19E-E033-45EF-B01D-8D893E5C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19" y="3797347"/>
            <a:ext cx="4643178" cy="25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2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D1BEFF-CB73-491B-A3BB-25EA52772CC9}"/>
              </a:ext>
            </a:extLst>
          </p:cNvPr>
          <p:cNvSpPr txBox="1"/>
          <p:nvPr/>
        </p:nvSpPr>
        <p:spPr>
          <a:xfrm>
            <a:off x="7232160" y="620948"/>
            <a:ext cx="42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最后点击“文件”</a:t>
            </a:r>
            <a:r>
              <a:rPr lang="en-US" altLang="zh-CN" dirty="0"/>
              <a:t>—&gt;</a:t>
            </a:r>
            <a:r>
              <a:rPr lang="zh-CN" altLang="en-US" dirty="0"/>
              <a:t>“脚本”</a:t>
            </a:r>
            <a:r>
              <a:rPr lang="en-US" altLang="zh-CN" dirty="0"/>
              <a:t>—&gt;</a:t>
            </a:r>
            <a:r>
              <a:rPr lang="zh-CN" altLang="en-US" dirty="0"/>
              <a:t>“</a:t>
            </a:r>
            <a:r>
              <a:rPr lang="en-US" altLang="zh-CN" dirty="0"/>
              <a:t>AI2ASS</a:t>
            </a:r>
            <a:r>
              <a:rPr lang="zh-CN" altLang="en-US" dirty="0"/>
              <a:t>”，点</a:t>
            </a:r>
            <a:r>
              <a:rPr lang="en-US" altLang="zh-CN" dirty="0"/>
              <a:t>Export</a:t>
            </a:r>
            <a:r>
              <a:rPr lang="zh-CN" altLang="en-US" dirty="0"/>
              <a:t>就能</a:t>
            </a:r>
            <a:r>
              <a:rPr lang="zh-CN" altLang="en-US" b="1" dirty="0">
                <a:solidFill>
                  <a:srgbClr val="FF0000"/>
                </a:solidFill>
              </a:rPr>
              <a:t>导出</a:t>
            </a:r>
            <a:r>
              <a:rPr lang="en-US" altLang="zh-CN" dirty="0"/>
              <a:t>ASS</a:t>
            </a:r>
            <a:r>
              <a:rPr lang="zh-CN" altLang="en-US" dirty="0"/>
              <a:t>代码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8290C7-76E5-4E62-8896-A539D707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00" y="502855"/>
            <a:ext cx="4103914" cy="27402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865B1-4B86-4666-AD5B-D157959B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9" y="4310064"/>
            <a:ext cx="1951199" cy="17113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62F93F-A01B-4D26-B348-B287094A65EF}"/>
              </a:ext>
            </a:extLst>
          </p:cNvPr>
          <p:cNvSpPr txBox="1"/>
          <p:nvPr/>
        </p:nvSpPr>
        <p:spPr>
          <a:xfrm>
            <a:off x="7232160" y="4036168"/>
            <a:ext cx="42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刚刚贴进来的图片有点肥？</a:t>
            </a:r>
            <a:endParaRPr lang="en-US" altLang="zh-CN" dirty="0"/>
          </a:p>
          <a:p>
            <a:r>
              <a:rPr lang="zh-CN" altLang="en-US" dirty="0"/>
              <a:t>是由于</a:t>
            </a:r>
            <a:r>
              <a:rPr lang="en-US" altLang="zh-CN" dirty="0" err="1"/>
              <a:t>Aeg</a:t>
            </a:r>
            <a:r>
              <a:rPr lang="zh-CN" altLang="en-US" dirty="0"/>
              <a:t>默认的边框和阴影的问题，去除就行啦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7DED3F-CF09-46A9-8A7F-CF6C8CDE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377" y="4036168"/>
            <a:ext cx="3680927" cy="20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5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224A40-BF5B-4FFF-AF19-B20E046A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42" y="535134"/>
            <a:ext cx="2047238" cy="19772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354B0-BAD2-46F8-87C6-E3C22066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17" y="676138"/>
            <a:ext cx="1742857" cy="16952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78E646-F264-4B02-B418-6715FD05C869}"/>
              </a:ext>
            </a:extLst>
          </p:cNvPr>
          <p:cNvSpPr txBox="1"/>
          <p:nvPr/>
        </p:nvSpPr>
        <p:spPr>
          <a:xfrm>
            <a:off x="6504373" y="587912"/>
            <a:ext cx="429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刚刚贴进来的图片有如左图的错位症状？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可能是在生成</a:t>
            </a:r>
            <a:r>
              <a:rPr lang="en-US" altLang="zh-CN" dirty="0" err="1"/>
              <a:t>Aeg</a:t>
            </a:r>
            <a:r>
              <a:rPr lang="zh-CN" altLang="en-US" dirty="0"/>
              <a:t>代码时多出了一个‘</a:t>
            </a:r>
            <a:r>
              <a:rPr lang="en-US" altLang="zh-CN" dirty="0"/>
              <a:t>\N</a:t>
            </a:r>
            <a:r>
              <a:rPr lang="zh-CN" altLang="en-US" dirty="0"/>
              <a:t>’，</a:t>
            </a:r>
            <a:endParaRPr lang="en-US" altLang="zh-CN" dirty="0"/>
          </a:p>
          <a:p>
            <a:r>
              <a:rPr lang="zh-CN" altLang="en-US" dirty="0"/>
              <a:t>找出它，再把</a:t>
            </a:r>
            <a:r>
              <a:rPr lang="en-US" altLang="zh-CN" dirty="0"/>
              <a:t>’\N’</a:t>
            </a:r>
            <a:r>
              <a:rPr lang="zh-CN" altLang="en-US" dirty="0"/>
              <a:t>后面的部分另取一行即可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3B401D-1EF0-4544-9AB3-7E21F6B9C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305"/>
          <a:stretch/>
        </p:blipFill>
        <p:spPr>
          <a:xfrm>
            <a:off x="633442" y="2695408"/>
            <a:ext cx="3374247" cy="8666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C07586-FA37-46A5-B0D8-4443D04CA782}"/>
              </a:ext>
            </a:extLst>
          </p:cNvPr>
          <p:cNvSpPr txBox="1"/>
          <p:nvPr/>
        </p:nvSpPr>
        <p:spPr>
          <a:xfrm>
            <a:off x="6504373" y="4192596"/>
            <a:ext cx="4291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觉得那么多小数点太烦？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</a:t>
            </a:r>
            <a:r>
              <a:rPr lang="en-US" altLang="zh-CN" dirty="0" err="1"/>
              <a:t>Ctrl+H</a:t>
            </a:r>
            <a:r>
              <a:rPr lang="zh-CN" altLang="en-US" dirty="0"/>
              <a:t>使用正则式替换。匹配“</a:t>
            </a:r>
            <a:r>
              <a:rPr lang="en-US" altLang="zh-CN" dirty="0"/>
              <a:t>\.\d+</a:t>
            </a:r>
            <a:r>
              <a:rPr lang="zh-CN" altLang="en-US" dirty="0"/>
              <a:t>”替换为空白即可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55054B-A312-439D-AE6B-992DCF21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42" y="4017491"/>
            <a:ext cx="4403739" cy="19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6DEDA68-30A5-4B74-A724-8604C2DDA347}"/>
              </a:ext>
            </a:extLst>
          </p:cNvPr>
          <p:cNvSpPr txBox="1"/>
          <p:nvPr/>
        </p:nvSpPr>
        <p:spPr>
          <a:xfrm>
            <a:off x="871476" y="701353"/>
            <a:ext cx="8545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最后讲一下插件的安装，只需要把</a:t>
            </a:r>
            <a:r>
              <a:rPr lang="en-US" altLang="zh-CN" dirty="0"/>
              <a:t>AI2ASS.jsx</a:t>
            </a:r>
            <a:r>
              <a:rPr lang="zh-CN" altLang="en-US" dirty="0"/>
              <a:t>放入脚本文件夹，最后能在</a:t>
            </a:r>
            <a:endParaRPr lang="en-US" altLang="zh-CN" dirty="0"/>
          </a:p>
          <a:p>
            <a:r>
              <a:rPr lang="en-US" altLang="zh-CN" dirty="0"/>
              <a:t>“</a:t>
            </a:r>
            <a:r>
              <a:rPr lang="zh-CN" altLang="en-US" dirty="0"/>
              <a:t>文件</a:t>
            </a:r>
            <a:r>
              <a:rPr lang="en-US" altLang="zh-CN" dirty="0"/>
              <a:t>”—&gt;</a:t>
            </a:r>
            <a:r>
              <a:rPr lang="zh-CN" altLang="en-US" dirty="0"/>
              <a:t>“脚本”中找到即算安装成功。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5DF76F-2DC7-465A-B121-6E112869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6" y="1460923"/>
            <a:ext cx="4619244" cy="49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036420-47EF-4F51-8ACD-D4FC519F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76" y="1227651"/>
            <a:ext cx="6885714" cy="1790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08162F-3A7F-4C69-B9C9-05C68AA6FD8A}"/>
              </a:ext>
            </a:extLst>
          </p:cNvPr>
          <p:cNvSpPr txBox="1"/>
          <p:nvPr/>
        </p:nvSpPr>
        <p:spPr>
          <a:xfrm>
            <a:off x="937465" y="689634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添加位置因版本而异，如我的</a:t>
            </a:r>
            <a:r>
              <a:rPr lang="en-US" altLang="zh-CN" dirty="0"/>
              <a:t>2019</a:t>
            </a:r>
            <a:r>
              <a:rPr lang="zh-CN" altLang="en-US" dirty="0"/>
              <a:t>版本是如下路径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AD577-D46A-4D9A-B132-134BC5669894}"/>
              </a:ext>
            </a:extLst>
          </p:cNvPr>
          <p:cNvSpPr txBox="1"/>
          <p:nvPr/>
        </p:nvSpPr>
        <p:spPr>
          <a:xfrm>
            <a:off x="937465" y="3655208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而那位贴吧老哥的</a:t>
            </a:r>
            <a:r>
              <a:rPr lang="en-US" altLang="zh-CN" dirty="0"/>
              <a:t>CS6</a:t>
            </a:r>
            <a:r>
              <a:rPr lang="zh-CN" altLang="en-US" dirty="0"/>
              <a:t>版本则是这个：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AB78B5-D48B-40A4-A9C1-BF441B80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65" y="4169978"/>
            <a:ext cx="4133333" cy="3714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ED372D-B246-4E96-B469-24F28619E50D}"/>
              </a:ext>
            </a:extLst>
          </p:cNvPr>
          <p:cNvSpPr txBox="1"/>
          <p:nvPr/>
        </p:nvSpPr>
        <p:spPr>
          <a:xfrm>
            <a:off x="894854" y="5648671"/>
            <a:ext cx="752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如果更多安装方面的问题还可以参考下放在最后的贴吧链接和</a:t>
            </a:r>
            <a:r>
              <a:rPr lang="en-US" altLang="zh-CN" dirty="0" err="1"/>
              <a:t>github</a:t>
            </a:r>
            <a:r>
              <a:rPr lang="zh-CN" altLang="en-US" dirty="0"/>
              <a:t>链接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46126-F3F4-4998-BBDE-133DA09289C5}"/>
              </a:ext>
            </a:extLst>
          </p:cNvPr>
          <p:cNvSpPr txBox="1"/>
          <p:nvPr/>
        </p:nvSpPr>
        <p:spPr>
          <a:xfrm>
            <a:off x="894854" y="5072331"/>
            <a:ext cx="657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不过不管路径是哪个，只要能找到脚本并实用就算安装成功</a:t>
            </a:r>
            <a:r>
              <a:rPr lang="en-US" altLang="zh-CN" dirty="0"/>
              <a:t>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66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947141-1BA9-419C-8500-D221D8CAACCA}"/>
              </a:ext>
            </a:extLst>
          </p:cNvPr>
          <p:cNvSpPr txBox="1"/>
          <p:nvPr/>
        </p:nvSpPr>
        <p:spPr>
          <a:xfrm>
            <a:off x="1985120" y="1454291"/>
            <a:ext cx="7630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End.</a:t>
            </a:r>
          </a:p>
          <a:p>
            <a:endParaRPr lang="en-US" altLang="zh-CN" dirty="0"/>
          </a:p>
          <a:p>
            <a:r>
              <a:rPr lang="zh-CN" altLang="en-US" dirty="0"/>
              <a:t>参考文档：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Github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https://github.com/TypesettingTools/AI2ASS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贴吧  </a:t>
            </a:r>
            <a:r>
              <a:rPr lang="en-US" altLang="zh-CN" dirty="0">
                <a:hlinkClick r:id="rId3"/>
              </a:rPr>
              <a:t>https://tieba.baidu.com/p/4083939235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Aegisub</a:t>
            </a:r>
            <a:r>
              <a:rPr lang="zh-CN" altLang="en-US" dirty="0"/>
              <a:t>中文参考文档 </a:t>
            </a:r>
            <a:r>
              <a:rPr lang="en-US" altLang="zh-CN" dirty="0">
                <a:hlinkClick r:id="rId4"/>
              </a:rPr>
              <a:t>https://aegi.vmoe.info/docs/3.2/ASS_Tags/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Celeste wavedash.ppt</a:t>
            </a:r>
            <a:r>
              <a:rPr lang="zh-CN" altLang="en-US" dirty="0"/>
              <a:t>（雾）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可供参考的</a:t>
            </a:r>
            <a:r>
              <a:rPr lang="en-US" altLang="zh-CN" dirty="0"/>
              <a:t>B</a:t>
            </a:r>
            <a:r>
              <a:rPr lang="zh-CN" altLang="en-US" dirty="0"/>
              <a:t>站视频：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BV19V411q77K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4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7B9C6-75AD-40ED-8523-16A0914E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576485"/>
            <a:ext cx="1332453" cy="849912"/>
          </a:xfrm>
        </p:spPr>
        <p:txBody>
          <a:bodyPr>
            <a:normAutofit/>
          </a:bodyPr>
          <a:lstStyle/>
          <a:p>
            <a:r>
              <a:rPr lang="en-US" altLang="zh-CN" sz="3600" b="1" dirty="0" err="1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Aeg</a:t>
            </a:r>
            <a:endParaRPr lang="zh-CN" altLang="en-US" sz="3600" b="1" dirty="0"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63F50-C8CB-4283-97E5-E05929ED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910" y="1711324"/>
            <a:ext cx="49110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事实：图不好画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哇哦。无法直接插入图片！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-AssDraw3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绘制也不够直观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 (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手太残了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EF5AAE-D8EF-47A7-82B5-E6EADAF7586C}"/>
              </a:ext>
            </a:extLst>
          </p:cNvPr>
          <p:cNvSpPr txBox="1"/>
          <p:nvPr/>
        </p:nvSpPr>
        <p:spPr>
          <a:xfrm rot="20214611">
            <a:off x="6625590" y="2940733"/>
            <a:ext cx="51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不可能完成的任务？？？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DDEA15-BA2F-44AF-8173-072B00C5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89" y="3594100"/>
            <a:ext cx="1728681" cy="3263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744694-C781-4118-B103-957AD00F253F}"/>
              </a:ext>
            </a:extLst>
          </p:cNvPr>
          <p:cNvSpPr txBox="1"/>
          <p:nvPr/>
        </p:nvSpPr>
        <p:spPr>
          <a:xfrm>
            <a:off x="1184910" y="2903025"/>
            <a:ext cx="40186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而    连个五角星都画不好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519941-27F7-4273-9B47-0CE9A4A3B8B6}"/>
              </a:ext>
            </a:extLst>
          </p:cNvPr>
          <p:cNvSpPr txBox="1"/>
          <p:nvPr/>
        </p:nvSpPr>
        <p:spPr>
          <a:xfrm>
            <a:off x="1720750" y="29030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D088C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</a:t>
            </a:r>
            <a:endParaRPr lang="zh-CN" altLang="en-US" sz="20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4EEFAA5-0B56-4EC4-9E37-C4166B42F346}"/>
              </a:ext>
            </a:extLst>
          </p:cNvPr>
          <p:cNvSpPr txBox="1">
            <a:spLocks/>
          </p:cNvSpPr>
          <p:nvPr/>
        </p:nvSpPr>
        <p:spPr>
          <a:xfrm>
            <a:off x="1720750" y="593409"/>
            <a:ext cx="1332453" cy="84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</a:t>
            </a:r>
            <a:endParaRPr lang="zh-CN" altLang="en-US" sz="3600" b="1" dirty="0"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BDD8B7A-9F52-4F7D-AE62-A8981E2E8AA8}"/>
              </a:ext>
            </a:extLst>
          </p:cNvPr>
          <p:cNvSpPr txBox="1">
            <a:spLocks/>
          </p:cNvSpPr>
          <p:nvPr/>
        </p:nvSpPr>
        <p:spPr>
          <a:xfrm>
            <a:off x="2386976" y="576485"/>
            <a:ext cx="1332453" cy="84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3600" b="1" dirty="0"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8E9D598-44FB-4201-9670-8CB5F13F902D}"/>
              </a:ext>
            </a:extLst>
          </p:cNvPr>
          <p:cNvSpPr txBox="1">
            <a:spLocks/>
          </p:cNvSpPr>
          <p:nvPr/>
        </p:nvSpPr>
        <p:spPr>
          <a:xfrm>
            <a:off x="3053202" y="576485"/>
            <a:ext cx="1332453" cy="84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太难？</a:t>
            </a:r>
            <a:endParaRPr lang="zh-CN" altLang="en-US" sz="3600" b="1" dirty="0"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3BC3FC-66C7-4F2F-851A-78CB5BF2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92" y="3722142"/>
            <a:ext cx="3217663" cy="30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7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7000"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7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27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4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79167E-6 3.7037E-6 L -4.79167E-6 0.00023 " pathEditMode="relative" rAng="0" ptsTypes="AA">
                                      <p:cBhvr>
                                        <p:cTn id="47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4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弹簧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2" presetID="3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7" grpId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051E5-5F5F-4C97-B299-85DE53C0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8353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b="1" dirty="0"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600" b="1" dirty="0"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…AI2ASS</a:t>
            </a:r>
            <a:r>
              <a:rPr lang="zh-CN" altLang="en-US" sz="3600" b="1" dirty="0"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脚本！！</a:t>
            </a:r>
            <a:endParaRPr lang="zh-CN" altLang="en-US" sz="36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A7683-0101-4378-B323-3374E774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235" y="4522569"/>
            <a:ext cx="7669530" cy="86430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AI2ASS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脚本可以让您不仅仅快速绘制笔画复杂的图案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还可以实现有多种颜色组合的图像！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818FF0-247D-4E5E-8D39-8711D0B17C4A}"/>
              </a:ext>
            </a:extLst>
          </p:cNvPr>
          <p:cNvSpPr txBox="1"/>
          <p:nvPr/>
        </p:nvSpPr>
        <p:spPr>
          <a:xfrm>
            <a:off x="4028767" y="5717425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E72C3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E1C73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63E32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39E69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2C92D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5C36C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400" b="1" dirty="0">
                <a:ln w="19050">
                  <a:solidFill>
                    <a:schemeClr val="tx1"/>
                  </a:solidFill>
                </a:ln>
                <a:solidFill>
                  <a:srgbClr val="E73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400" dirty="0">
              <a:solidFill>
                <a:srgbClr val="E731CD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D04E4B-90C8-4AF9-8DC9-7AA8FA4709B4}"/>
              </a:ext>
            </a:extLst>
          </p:cNvPr>
          <p:cNvGrpSpPr/>
          <p:nvPr/>
        </p:nvGrpSpPr>
        <p:grpSpPr>
          <a:xfrm>
            <a:off x="2783628" y="1736337"/>
            <a:ext cx="6624743" cy="2537970"/>
            <a:chOff x="2693627" y="1729260"/>
            <a:chExt cx="6624743" cy="25379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CB11F8-C492-4E92-AF0D-54FED9D0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3627" y="1846718"/>
              <a:ext cx="2223430" cy="217374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D292259-257A-4B77-9B09-DD8A06C7E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607" y="1729260"/>
              <a:ext cx="2982763" cy="253797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A51D6DF4-1EB2-4663-901D-16660493C69C}"/>
                </a:ext>
              </a:extLst>
            </p:cNvPr>
            <p:cNvSpPr/>
            <p:nvPr/>
          </p:nvSpPr>
          <p:spPr>
            <a:xfrm>
              <a:off x="5241303" y="2752627"/>
              <a:ext cx="735291" cy="509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FE63BEF-D694-495B-A4B3-3AF9EFB53790}"/>
              </a:ext>
            </a:extLst>
          </p:cNvPr>
          <p:cNvSpPr/>
          <p:nvPr/>
        </p:nvSpPr>
        <p:spPr>
          <a:xfrm>
            <a:off x="9930765" y="867266"/>
            <a:ext cx="49528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6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冒泡.wav"/>
          </p:stSnd>
        </p:sndAc>
      </p:transition>
    </mc:Choice>
    <mc:Fallback xmlns="">
      <p:transition spd="slow">
        <p:dissolve/>
        <p:sndAc>
          <p:stSnd>
            <p:snd r:embed="rId7" name="冒泡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4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正确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4E3EC-CC16-4571-8845-B20C9750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419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n w="19050"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57054-5A30-4858-AFA6-EEF74071D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198" y="2882433"/>
            <a:ext cx="693495" cy="470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98832E-4710-4E30-B905-8F52FCAA6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734" y="2664127"/>
            <a:ext cx="1091490" cy="1094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3F0C7A-4165-47CC-8B96-72C8E4CAC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355" y="3048138"/>
            <a:ext cx="573179" cy="448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4BD1C2-A93A-4E5C-A1DE-20FF40943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734" y="2664127"/>
            <a:ext cx="827908" cy="1114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1F687E-0B54-40F0-84AE-594867AAE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734" y="2663925"/>
            <a:ext cx="1049498" cy="10771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78CDA4-229A-4881-BAA6-C2AECA635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495" y="2882433"/>
            <a:ext cx="808900" cy="640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F469D5-8B1B-4D54-917F-CCF761B621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406" y="2896595"/>
            <a:ext cx="670287" cy="6118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21DBD46-8F56-48F3-A34D-5D8B821CEFD4}"/>
              </a:ext>
            </a:extLst>
          </p:cNvPr>
          <p:cNvSpPr txBox="1"/>
          <p:nvPr/>
        </p:nvSpPr>
        <p:spPr>
          <a:xfrm>
            <a:off x="7652908" y="1655114"/>
            <a:ext cx="4086509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按照颜色拆分图案</a:t>
            </a:r>
            <a:endParaRPr lang="en-US" altLang="zh-CN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64858D-B2C1-4F9C-BFEC-4AF332D8F2B2}"/>
              </a:ext>
            </a:extLst>
          </p:cNvPr>
          <p:cNvSpPr txBox="1"/>
          <p:nvPr/>
        </p:nvSpPr>
        <p:spPr>
          <a:xfrm>
            <a:off x="7652908" y="2199920"/>
            <a:ext cx="14542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将图导入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0D833E-EF60-4092-BFAF-84ABF944800C}"/>
              </a:ext>
            </a:extLst>
          </p:cNvPr>
          <p:cNvSpPr txBox="1"/>
          <p:nvPr/>
        </p:nvSpPr>
        <p:spPr>
          <a:xfrm>
            <a:off x="7652908" y="2748206"/>
            <a:ext cx="307007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图像临摹后使用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AI2ASS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导出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5E45A6-0A7C-41FD-B55C-CEC37189C116}"/>
              </a:ext>
            </a:extLst>
          </p:cNvPr>
          <p:cNvSpPr txBox="1"/>
          <p:nvPr/>
        </p:nvSpPr>
        <p:spPr>
          <a:xfrm>
            <a:off x="7657535" y="3352644"/>
            <a:ext cx="18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粘贴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组合</a:t>
            </a: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D4B406-BB3F-4561-BA12-517BE5889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699" y="2533565"/>
            <a:ext cx="1370495" cy="13398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064AC6-1A11-4C81-AEDC-243419AB3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140" y="1710026"/>
            <a:ext cx="5605303" cy="36251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1E97676-2AF7-4905-B94A-1EF17D80D3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4573" y="2211570"/>
            <a:ext cx="2727008" cy="27047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728401-DAE2-454A-AD6E-BACAA12D17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6708" y="1892699"/>
            <a:ext cx="3213810" cy="32075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7C14980-B5CA-4E6E-9AB3-E5B37E3FF8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1804" y="2314364"/>
            <a:ext cx="4561905" cy="25428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A70B55-EA55-4732-93DB-A3A6B516F9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0300" y="2304839"/>
            <a:ext cx="4542857" cy="256190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C412B6-FFD7-4374-ABC0-FA47A81E34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0300" y="2328648"/>
            <a:ext cx="4533333" cy="25428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0F33E1-D356-4872-95E3-E11CA422C7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1251" y="2304840"/>
            <a:ext cx="4571429" cy="25523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3BB9D5-6B90-4B88-80A4-F7DA75A183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6368" y="2280424"/>
            <a:ext cx="4552381" cy="252380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43C3BFF-A585-414A-9018-6C0D071B82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0222" y="2285792"/>
            <a:ext cx="4552381" cy="255238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F12D4E-6D3D-4671-A549-C19B6C50A0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8295" y="2295317"/>
            <a:ext cx="4552381" cy="255238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8023BE7-E8BA-40BD-8E2A-5DD5F82D6D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0698" y="2277157"/>
            <a:ext cx="4552381" cy="254285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9480A7A-633A-4675-8736-45F5B03A7414}"/>
              </a:ext>
            </a:extLst>
          </p:cNvPr>
          <p:cNvSpPr txBox="1"/>
          <p:nvPr/>
        </p:nvSpPr>
        <p:spPr>
          <a:xfrm>
            <a:off x="7652908" y="394711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（走你）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DC8E3E0-540A-40E4-8C2D-4F2EC8108207}"/>
              </a:ext>
            </a:extLst>
          </p:cNvPr>
          <p:cNvSpPr txBox="1"/>
          <p:nvPr/>
        </p:nvSpPr>
        <p:spPr>
          <a:xfrm>
            <a:off x="9326211" y="332884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做到了！</a:t>
            </a:r>
            <a:endParaRPr lang="en-US" altLang="zh-CN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单击.wav"/>
          </p:stSnd>
        </p:sndAc>
      </p:transition>
    </mc:Choice>
    <mc:Fallback xmlns="">
      <p:transition spd="med">
        <p:fade/>
        <p:sndAc>
          <p:stSnd>
            <p:snd r:embed="rId23" name="单击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14258 -0.2136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-1069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22539 -0.15718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3" y="-7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2612 -0.03611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8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24115 0.0875 " pathEditMode="relative" rAng="0" ptsTypes="AA">
                                      <p:cBhvr>
                                        <p:cTn id="1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57" y="437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15013 0.22245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11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5274 0.29861 " pathEditMode="relative" rAng="0" ptsTypes="AA">
                                      <p:cBhvr>
                                        <p:cTn id="16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149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85185E-6 L -0.0763 0.32801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16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4.07407E-6 L 0.26354 0.00115 " pathEditMode="relative" rAng="0" ptsTypes="AA">
                                      <p:cBhvr>
                                        <p:cTn id="6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4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4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2.59259E-6 L -3.33333E-6 0.00023 " pathEditMode="relative" rAng="0" ptsTypes="AA">
                                      <p:cBhvr>
                                        <p:cTn id="11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1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单击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30" grpId="0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3D7E2-9926-4BCE-8B89-36463AB9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ln w="19050"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奇奇怪怪的</a:t>
            </a:r>
            <a:r>
              <a:rPr lang="en-US" altLang="zh-CN" sz="3600" b="1" dirty="0">
                <a:ln w="19050"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3600" b="1" dirty="0">
                <a:ln w="19050"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8BB4D-EEEA-47A1-B367-DAF2D367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02" y="5306367"/>
            <a:ext cx="10515600" cy="717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请查看整活后的详细解析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°ω°)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／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242088-1183-4586-A7A1-9E932B26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2" y="1998952"/>
            <a:ext cx="2047238" cy="19772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1C295B-AD8B-4EF4-BDAE-8BAC57644AC0}"/>
              </a:ext>
            </a:extLst>
          </p:cNvPr>
          <p:cNvSpPr/>
          <p:nvPr/>
        </p:nvSpPr>
        <p:spPr>
          <a:xfrm>
            <a:off x="1119502" y="431787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出现奇怪的错位？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F933EC-6F49-4EC5-A843-291943FB3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754" y="2182423"/>
            <a:ext cx="1767002" cy="1746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523AFC-307B-4281-9A45-95EEC5330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23" y="2170828"/>
            <a:ext cx="1795370" cy="18053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A6554F-1091-425E-9515-D458A8C83803}"/>
              </a:ext>
            </a:extLst>
          </p:cNvPr>
          <p:cNvSpPr/>
          <p:nvPr/>
        </p:nvSpPr>
        <p:spPr>
          <a:xfrm>
            <a:off x="4910648" y="429863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描摹时图像莫名消失？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8BA6F2-0DDB-4D92-9820-072DF68EC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37" y="1287303"/>
            <a:ext cx="2221876" cy="26888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0DAA5CB-1DEF-450F-82F2-E6CDE1383575}"/>
              </a:ext>
            </a:extLst>
          </p:cNvPr>
          <p:cNvSpPr/>
          <p:nvPr/>
        </p:nvSpPr>
        <p:spPr>
          <a:xfrm>
            <a:off x="9185379" y="4298637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缩放时图像错位？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01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newsflash/>
        <p:sndAc>
          <p:stSnd>
            <p:snd r:embed="rId2" name="WHOOSH.WAV"/>
          </p:stSnd>
        </p:sndAc>
      </p:transition>
    </mc:Choice>
    <mc:Fallback xmlns="">
      <p:transition spd="med">
        <p:newsflash/>
        <p:sndAc>
          <p:stSnd>
            <p:snd r:embed="rId7" name="WHOOSH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7A5BCB-F8B3-4543-B067-80209016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41" y="994530"/>
            <a:ext cx="7869718" cy="57495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EDDBC8-36EA-431C-9B52-EA781B82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01" y="606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n w="19050">
                  <a:solidFill>
                    <a:prstClr val="black"/>
                  </a:solidFill>
                </a:ln>
                <a:solidFill>
                  <a:srgbClr val="DF2E3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AI2ASS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E48F2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绘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D3E53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4800" b="1" dirty="0">
                <a:ln w="19050">
                  <a:solidFill>
                    <a:prstClr val="black"/>
                  </a:solidFill>
                </a:ln>
                <a:solidFill>
                  <a:srgbClr val="D3E53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2FE7B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33AED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乐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3251E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800" b="1" dirty="0" err="1">
                <a:ln w="19050">
                  <a:solidFill>
                    <a:prstClr val="black"/>
                  </a:solidFill>
                </a:ln>
                <a:solidFill>
                  <a:srgbClr val="5627B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Aeg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EA8AC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绘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C131D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4800" b="1" dirty="0">
                <a:ln w="19050">
                  <a:solidFill>
                    <a:prstClr val="black"/>
                  </a:solidFill>
                </a:ln>
                <a:solidFill>
                  <a:srgbClr val="E42D9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000" dirty="0">
              <a:solidFill>
                <a:srgbClr val="E42D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94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72A1E-75FA-4C74-B058-CD638E10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接下来是详细的步骤及注意事项∠</a:t>
            </a:r>
            <a:r>
              <a:rPr lang="en-US" altLang="zh-CN" dirty="0"/>
              <a:t>( °ω°)</a:t>
            </a:r>
            <a:r>
              <a:rPr lang="zh-CN" altLang="en-US" dirty="0"/>
              <a:t>／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4EC6F7-BA00-4629-915A-3238A045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44" y="2771224"/>
            <a:ext cx="1370495" cy="13398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BEFD01-BBE4-44CD-B865-705E1C9B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91" y="1669125"/>
            <a:ext cx="693495" cy="470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413361-9B54-4906-BFC5-9D6159242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806" y="3950186"/>
            <a:ext cx="1091490" cy="1094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E15188-0F42-4149-A797-4A84EDB61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37" y="3284772"/>
            <a:ext cx="573179" cy="448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A3215F-B205-416D-A306-15D8A7D4F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884" y="4486912"/>
            <a:ext cx="827908" cy="1114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3AF5D4-2899-49C9-B834-7D92A73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30" y="4914799"/>
            <a:ext cx="1049498" cy="10771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AF695E-B8F4-4E86-8186-63D28FD4B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4577" y="1914848"/>
            <a:ext cx="808900" cy="640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33FB9F-93FE-4AF5-9F43-113CDB0C2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9668" y="2514521"/>
            <a:ext cx="670287" cy="6118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323965-99C0-4FA9-8344-AD3EE7572DD4}"/>
              </a:ext>
            </a:extLst>
          </p:cNvPr>
          <p:cNvSpPr txBox="1"/>
          <p:nvPr/>
        </p:nvSpPr>
        <p:spPr>
          <a:xfrm>
            <a:off x="6684885" y="1804325"/>
            <a:ext cx="455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首先是按照颜色</a:t>
            </a:r>
            <a:r>
              <a:rPr lang="zh-CN" altLang="en-US" b="1" dirty="0">
                <a:solidFill>
                  <a:srgbClr val="FF0000"/>
                </a:solidFill>
              </a:rPr>
              <a:t>拆分图案</a:t>
            </a:r>
            <a:r>
              <a:rPr lang="zh-CN" altLang="en-US" dirty="0"/>
              <a:t>，此步不变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如果图是单色则不必拆分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D314D9-E430-4B6C-8168-40CB6B5162D3}"/>
              </a:ext>
            </a:extLst>
          </p:cNvPr>
          <p:cNvSpPr txBox="1"/>
          <p:nvPr/>
        </p:nvSpPr>
        <p:spPr>
          <a:xfrm>
            <a:off x="6694953" y="2564079"/>
            <a:ext cx="4082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注意事项：在导出元素时要注意，导出时要让所有导出图片的大小一致</a:t>
            </a:r>
            <a:r>
              <a:rPr lang="en-US" altLang="zh-CN" dirty="0"/>
              <a:t>(</a:t>
            </a:r>
            <a:r>
              <a:rPr lang="zh-CN" altLang="en-US" dirty="0"/>
              <a:t>并不是指一定要正方形，而是长相同，宽相同</a:t>
            </a:r>
            <a:r>
              <a:rPr lang="en-US" altLang="zh-CN" dirty="0"/>
              <a:t>)</a:t>
            </a:r>
            <a:r>
              <a:rPr lang="zh-CN" altLang="en-US" dirty="0"/>
              <a:t>，而且元素都在对应的位置，以方便后续的图像组合。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2D9E44-1BB4-4E02-A509-278DCC71A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97" r="14983"/>
          <a:stretch/>
        </p:blipFill>
        <p:spPr>
          <a:xfrm>
            <a:off x="4655490" y="4111093"/>
            <a:ext cx="7227177" cy="25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22011CD-9816-490E-935E-A22487A1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3" y="1437251"/>
            <a:ext cx="6254914" cy="4045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2A82A7-F57F-433D-938E-3A5FB4C5F089}"/>
              </a:ext>
            </a:extLst>
          </p:cNvPr>
          <p:cNvSpPr txBox="1"/>
          <p:nvPr/>
        </p:nvSpPr>
        <p:spPr>
          <a:xfrm>
            <a:off x="7618704" y="1301256"/>
            <a:ext cx="393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导入图像</a:t>
            </a:r>
            <a:r>
              <a:rPr lang="zh-CN" altLang="en-US" dirty="0"/>
              <a:t>直接拖入即可，后续导入则点击右边的“图层”在最下方点“创建新图层”，再将新图拖入</a:t>
            </a:r>
            <a:r>
              <a:rPr lang="en-US" altLang="zh-CN" dirty="0"/>
              <a:t>(</a:t>
            </a:r>
            <a:r>
              <a:rPr lang="zh-CN" altLang="en-US" dirty="0"/>
              <a:t>导入新图层可以先慢点，做完画布调整再来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88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3AF473F-28FC-4C98-A0D0-E08969ED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84" y="432084"/>
            <a:ext cx="2380952" cy="18761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7CF997-A85E-4AAF-A7E6-05A31383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284" y="3462436"/>
            <a:ext cx="2428571" cy="2857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A448CA-6D37-4D9B-831D-20A75D37E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78" y="345741"/>
            <a:ext cx="2931862" cy="29593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9E7BA50-59FE-4CB0-9BFA-1FC1A87B5FCC}"/>
              </a:ext>
            </a:extLst>
          </p:cNvPr>
          <p:cNvSpPr txBox="1"/>
          <p:nvPr/>
        </p:nvSpPr>
        <p:spPr>
          <a:xfrm>
            <a:off x="7573880" y="1154112"/>
            <a:ext cx="4176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导入图像后是</a:t>
            </a:r>
            <a:r>
              <a:rPr lang="zh-CN" altLang="en-US" b="1" dirty="0">
                <a:solidFill>
                  <a:srgbClr val="FF0000"/>
                </a:solidFill>
              </a:rPr>
              <a:t>调节画板与图像大小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使其图像和画布吻合。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后续有导入图像的话，数值设定要和第一个一致，不然可能导入后出现错位的问题。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主要目的是为了之后</a:t>
            </a:r>
            <a:r>
              <a:rPr lang="en-US" altLang="zh-CN" dirty="0" err="1"/>
              <a:t>Aeg</a:t>
            </a:r>
            <a:r>
              <a:rPr lang="zh-CN" altLang="en-US" dirty="0"/>
              <a:t>中使用</a:t>
            </a:r>
            <a:r>
              <a:rPr lang="en-US" altLang="zh-CN" dirty="0"/>
              <a:t>\</a:t>
            </a:r>
            <a:r>
              <a:rPr lang="en-US" altLang="zh-CN" dirty="0" err="1"/>
              <a:t>fscx</a:t>
            </a:r>
            <a:r>
              <a:rPr lang="zh-CN" altLang="en-US" dirty="0"/>
              <a:t>和</a:t>
            </a:r>
            <a:r>
              <a:rPr lang="en-US" altLang="zh-CN" dirty="0"/>
              <a:t>\</a:t>
            </a:r>
            <a:r>
              <a:rPr lang="en-US" altLang="zh-CN" dirty="0" err="1"/>
              <a:t>fscy</a:t>
            </a:r>
            <a:r>
              <a:rPr lang="zh-CN" altLang="en-US" dirty="0"/>
              <a:t>时图像不会变形，如果仅是绘制和</a:t>
            </a:r>
            <a:r>
              <a:rPr lang="en-US" altLang="zh-CN" dirty="0"/>
              <a:t>\move</a:t>
            </a:r>
            <a:r>
              <a:rPr lang="zh-CN" altLang="en-US" dirty="0"/>
              <a:t>指令的话此步可以略去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670B498-0A34-4DFA-B55A-F228373AE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3" t="2276"/>
          <a:stretch/>
        </p:blipFill>
        <p:spPr>
          <a:xfrm>
            <a:off x="815778" y="3462436"/>
            <a:ext cx="2937282" cy="29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1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712</Words>
  <Application>Microsoft Office PowerPoint</Application>
  <PresentationFormat>宽屏</PresentationFormat>
  <Paragraphs>82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黑体</vt:lpstr>
      <vt:lpstr>微软雅黑</vt:lpstr>
      <vt:lpstr>Arial</vt:lpstr>
      <vt:lpstr>Office 主题​​</vt:lpstr>
      <vt:lpstr>Aegisub绘图和你</vt:lpstr>
      <vt:lpstr>Aeg</vt:lpstr>
      <vt:lpstr>介绍…AI2ASS脚本！！</vt:lpstr>
      <vt:lpstr>操作方法</vt:lpstr>
      <vt:lpstr>奇奇怪怪的bug？</vt:lpstr>
      <vt:lpstr>AI2ASS绘图, 快乐的Aeg绘图！</vt:lpstr>
      <vt:lpstr>接下来是详细的步骤及注意事项∠( °ω°)／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Aegisub绘图和你</dc:title>
  <dc:creator>Mr. 学习族</dc:creator>
  <cp:lastModifiedBy>Mr. 学习族</cp:lastModifiedBy>
  <cp:revision>57</cp:revision>
  <dcterms:created xsi:type="dcterms:W3CDTF">2021-02-01T01:11:20Z</dcterms:created>
  <dcterms:modified xsi:type="dcterms:W3CDTF">2021-05-25T00:29:51Z</dcterms:modified>
</cp:coreProperties>
</file>